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0"/>
  </p:notesMasterIdLst>
  <p:handoutMasterIdLst>
    <p:handoutMasterId r:id="rId21"/>
  </p:handoutMasterIdLst>
  <p:sldIdLst>
    <p:sldId id="327" r:id="rId2"/>
    <p:sldId id="333" r:id="rId3"/>
    <p:sldId id="330" r:id="rId4"/>
    <p:sldId id="331" r:id="rId5"/>
    <p:sldId id="332" r:id="rId6"/>
    <p:sldId id="262" r:id="rId7"/>
    <p:sldId id="263" r:id="rId8"/>
    <p:sldId id="299" r:id="rId9"/>
    <p:sldId id="266" r:id="rId10"/>
    <p:sldId id="265" r:id="rId11"/>
    <p:sldId id="276" r:id="rId12"/>
    <p:sldId id="303" r:id="rId13"/>
    <p:sldId id="293" r:id="rId14"/>
    <p:sldId id="277" r:id="rId15"/>
    <p:sldId id="269" r:id="rId16"/>
    <p:sldId id="270" r:id="rId17"/>
    <p:sldId id="274" r:id="rId18"/>
    <p:sldId id="329" r:id="rId1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3"/>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59" d="100"/>
          <a:sy n="59" d="100"/>
        </p:scale>
        <p:origin x="119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Sai Ram Kumar </a:t>
            </a:r>
            <a:r>
              <a:rPr lang="en-US" dirty="0" err="1">
                <a:solidFill>
                  <a:schemeClr val="bg1"/>
                </a:solidFill>
                <a:latin typeface="Abadi"/>
                <a:ea typeface="SF Pro" pitchFamily="2" charset="0"/>
                <a:cs typeface="SF Pro" pitchFamily="2" charset="0"/>
              </a:rPr>
              <a:t>Penke</a:t>
            </a:r>
            <a:endParaRPr lang="en-US" dirty="0">
              <a:solidFill>
                <a:schemeClr val="bg1"/>
              </a:solidFill>
              <a:latin typeface="Abadi"/>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rPr>
              <a:t>Date:12-07-2024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1FEF-4A80-84E6-916A-70984D1FCC45}"/>
              </a:ext>
            </a:extLst>
          </p:cNvPr>
          <p:cNvSpPr>
            <a:spLocks noGrp="1"/>
          </p:cNvSpPr>
          <p:nvPr>
            <p:ph type="ctrTitle"/>
          </p:nvPr>
        </p:nvSpPr>
        <p:spPr/>
        <p:txBody>
          <a:bodyPr/>
          <a:lstStyle/>
          <a:p>
            <a:endParaRPr lang="en-IN" dirty="0"/>
          </a:p>
        </p:txBody>
      </p:sp>
    </p:spTree>
    <p:extLst>
      <p:ext uri="{BB962C8B-B14F-4D97-AF65-F5344CB8AC3E}">
        <p14:creationId xmlns:p14="http://schemas.microsoft.com/office/powerpoint/2010/main" val="3959164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3</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5</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973</Words>
  <Application>Microsoft Office PowerPoint</Application>
  <PresentationFormat>Widescreen</PresentationFormat>
  <Paragraphs>144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sairamkumar29@outlook.com</cp:lastModifiedBy>
  <cp:revision>219</cp:revision>
  <dcterms:created xsi:type="dcterms:W3CDTF">2021-04-29T18:58:00Z</dcterms:created>
  <dcterms:modified xsi:type="dcterms:W3CDTF">2024-07-13T05:13:14Z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